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56" r:id="rId5"/>
    <p:sldId id="262" r:id="rId6"/>
    <p:sldId id="261" r:id="rId7"/>
    <p:sldId id="264" r:id="rId8"/>
    <p:sldId id="265" r:id="rId9"/>
    <p:sldId id="263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33E9DC-5223-48A5-B2C2-7496645087B3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ED9963-8E19-4B44-9B4D-2F7E87BD8997}">
      <dgm:prSet/>
      <dgm:spPr/>
      <dgm:t>
        <a:bodyPr/>
        <a:lstStyle/>
        <a:p>
          <a:r>
            <a:rPr lang="en-US"/>
            <a:t>Do</a:t>
          </a:r>
        </a:p>
      </dgm:t>
    </dgm:pt>
    <dgm:pt modelId="{DD1AD1F6-067A-421F-920E-85D71163C9E1}" type="parTrans" cxnId="{905FABAF-D6D1-40BF-B849-7736E8F9913C}">
      <dgm:prSet/>
      <dgm:spPr/>
      <dgm:t>
        <a:bodyPr/>
        <a:lstStyle/>
        <a:p>
          <a:endParaRPr lang="en-US"/>
        </a:p>
      </dgm:t>
    </dgm:pt>
    <dgm:pt modelId="{F85E6815-71C8-4F67-9FB6-2FE568AE43C2}" type="sibTrans" cxnId="{905FABAF-D6D1-40BF-B849-7736E8F9913C}">
      <dgm:prSet/>
      <dgm:spPr/>
      <dgm:t>
        <a:bodyPr/>
        <a:lstStyle/>
        <a:p>
          <a:endParaRPr lang="en-US"/>
        </a:p>
      </dgm:t>
    </dgm:pt>
    <dgm:pt modelId="{A18EA204-9177-4580-B8E2-CAD0BF5E61F5}">
      <dgm:prSet/>
      <dgm:spPr/>
      <dgm:t>
        <a:bodyPr/>
        <a:lstStyle/>
        <a:p>
          <a:r>
            <a:rPr lang="en-US" dirty="0"/>
            <a:t>Avoid Naked / Primitive types if it helps</a:t>
          </a:r>
        </a:p>
      </dgm:t>
    </dgm:pt>
    <dgm:pt modelId="{19BA866A-C567-4416-AC1B-6DEA8582AB5E}" type="parTrans" cxnId="{BA9AD562-0E97-4929-8A20-21653AB04819}">
      <dgm:prSet/>
      <dgm:spPr/>
      <dgm:t>
        <a:bodyPr/>
        <a:lstStyle/>
        <a:p>
          <a:endParaRPr lang="en-US"/>
        </a:p>
      </dgm:t>
    </dgm:pt>
    <dgm:pt modelId="{559AD227-F513-4CC1-9A40-54B1B1FBE160}" type="sibTrans" cxnId="{BA9AD562-0E97-4929-8A20-21653AB04819}">
      <dgm:prSet/>
      <dgm:spPr/>
      <dgm:t>
        <a:bodyPr/>
        <a:lstStyle/>
        <a:p>
          <a:endParaRPr lang="en-US"/>
        </a:p>
      </dgm:t>
    </dgm:pt>
    <dgm:pt modelId="{F3C5CE1C-88C7-412F-BDF2-2AA69A5FC983}">
      <dgm:prSet/>
      <dgm:spPr/>
      <dgm:t>
        <a:bodyPr/>
        <a:lstStyle/>
        <a:p>
          <a:r>
            <a:rPr lang="en-US" dirty="0"/>
            <a:t>Do</a:t>
          </a:r>
        </a:p>
      </dgm:t>
    </dgm:pt>
    <dgm:pt modelId="{A1D408CA-712F-4DAC-BB1E-D6826A50C982}" type="parTrans" cxnId="{91989D71-0A87-40D2-833E-A5AB8391B692}">
      <dgm:prSet/>
      <dgm:spPr/>
      <dgm:t>
        <a:bodyPr/>
        <a:lstStyle/>
        <a:p>
          <a:endParaRPr lang="en-US"/>
        </a:p>
      </dgm:t>
    </dgm:pt>
    <dgm:pt modelId="{E939F143-373E-4BA7-8404-39FFCD1F841D}" type="sibTrans" cxnId="{91989D71-0A87-40D2-833E-A5AB8391B692}">
      <dgm:prSet/>
      <dgm:spPr/>
      <dgm:t>
        <a:bodyPr/>
        <a:lstStyle/>
        <a:p>
          <a:endParaRPr lang="en-US"/>
        </a:p>
      </dgm:t>
    </dgm:pt>
    <dgm:pt modelId="{2A202C26-D587-4783-B102-7E3035CD52B1}">
      <dgm:prSet/>
      <dgm:spPr/>
      <dgm:t>
        <a:bodyPr/>
        <a:lstStyle/>
        <a:p>
          <a:r>
            <a:rPr lang="en-US" dirty="0"/>
            <a:t>Use types to “know what this semantically is”</a:t>
          </a:r>
        </a:p>
      </dgm:t>
    </dgm:pt>
    <dgm:pt modelId="{4AD57D2E-EDE1-4192-A4C1-F6E30DF9F038}" type="parTrans" cxnId="{2D8F34F8-107C-4F56-B304-4044A81F0F8B}">
      <dgm:prSet/>
      <dgm:spPr/>
      <dgm:t>
        <a:bodyPr/>
        <a:lstStyle/>
        <a:p>
          <a:endParaRPr lang="en-US"/>
        </a:p>
      </dgm:t>
    </dgm:pt>
    <dgm:pt modelId="{64F8322B-F851-492F-A79A-DEC2AEA77728}" type="sibTrans" cxnId="{2D8F34F8-107C-4F56-B304-4044A81F0F8B}">
      <dgm:prSet/>
      <dgm:spPr/>
      <dgm:t>
        <a:bodyPr/>
        <a:lstStyle/>
        <a:p>
          <a:endParaRPr lang="en-US"/>
        </a:p>
      </dgm:t>
    </dgm:pt>
    <dgm:pt modelId="{6C2C4CDA-89F6-40C6-ADC2-7A0AC5D59429}">
      <dgm:prSet/>
      <dgm:spPr/>
      <dgm:t>
        <a:bodyPr/>
        <a:lstStyle/>
        <a:p>
          <a:r>
            <a:rPr lang="en-US" dirty="0"/>
            <a:t>Don’t</a:t>
          </a:r>
        </a:p>
      </dgm:t>
    </dgm:pt>
    <dgm:pt modelId="{D7BCEF12-BEB4-4398-9770-EFA77F745618}" type="parTrans" cxnId="{F2A38C60-7B35-441F-8664-9A542BD4355B}">
      <dgm:prSet/>
      <dgm:spPr/>
      <dgm:t>
        <a:bodyPr/>
        <a:lstStyle/>
        <a:p>
          <a:endParaRPr lang="en-US"/>
        </a:p>
      </dgm:t>
    </dgm:pt>
    <dgm:pt modelId="{FE821A66-0C95-4C9E-A9BF-861645D713CF}" type="sibTrans" cxnId="{F2A38C60-7B35-441F-8664-9A542BD4355B}">
      <dgm:prSet/>
      <dgm:spPr/>
      <dgm:t>
        <a:bodyPr/>
        <a:lstStyle/>
        <a:p>
          <a:endParaRPr lang="en-US"/>
        </a:p>
      </dgm:t>
    </dgm:pt>
    <dgm:pt modelId="{1A357F72-5084-4282-BA89-DC34E37CF483}">
      <dgm:prSet/>
      <dgm:spPr/>
      <dgm:t>
        <a:bodyPr/>
        <a:lstStyle/>
        <a:p>
          <a:r>
            <a:rPr lang="en-US" dirty="0"/>
            <a:t>use it too much, it can be laborious</a:t>
          </a:r>
        </a:p>
      </dgm:t>
    </dgm:pt>
    <dgm:pt modelId="{870873AD-D5D3-4611-A666-6D31A6DD8DEE}" type="parTrans" cxnId="{D0BA4E35-CC8E-4054-A3ED-E0FD84BD0458}">
      <dgm:prSet/>
      <dgm:spPr/>
      <dgm:t>
        <a:bodyPr/>
        <a:lstStyle/>
        <a:p>
          <a:endParaRPr lang="en-US"/>
        </a:p>
      </dgm:t>
    </dgm:pt>
    <dgm:pt modelId="{77961AE2-2234-4907-9C5D-1F6C6613D7B3}" type="sibTrans" cxnId="{D0BA4E35-CC8E-4054-A3ED-E0FD84BD0458}">
      <dgm:prSet/>
      <dgm:spPr/>
      <dgm:t>
        <a:bodyPr/>
        <a:lstStyle/>
        <a:p>
          <a:endParaRPr lang="en-US"/>
        </a:p>
      </dgm:t>
    </dgm:pt>
    <dgm:pt modelId="{894DF202-C4D2-4BB3-ACDD-D370D8E929EC}">
      <dgm:prSet/>
      <dgm:spPr/>
      <dgm:t>
        <a:bodyPr/>
        <a:lstStyle/>
        <a:p>
          <a:r>
            <a:rPr lang="en-US" dirty="0"/>
            <a:t>Don’t</a:t>
          </a:r>
        </a:p>
      </dgm:t>
    </dgm:pt>
    <dgm:pt modelId="{DAAA4209-CA4E-4092-AFC7-AC40EB787122}" type="parTrans" cxnId="{51668619-20F7-416F-BD09-83D28FD0B6A2}">
      <dgm:prSet/>
      <dgm:spPr/>
      <dgm:t>
        <a:bodyPr/>
        <a:lstStyle/>
        <a:p>
          <a:endParaRPr lang="en-US"/>
        </a:p>
      </dgm:t>
    </dgm:pt>
    <dgm:pt modelId="{49FB07F3-312D-4B7D-B470-9963FBB5EF3F}" type="sibTrans" cxnId="{51668619-20F7-416F-BD09-83D28FD0B6A2}">
      <dgm:prSet/>
      <dgm:spPr/>
      <dgm:t>
        <a:bodyPr/>
        <a:lstStyle/>
        <a:p>
          <a:endParaRPr lang="en-US"/>
        </a:p>
      </dgm:t>
    </dgm:pt>
    <dgm:pt modelId="{0C63B453-7256-40FD-A638-23002E3715FD}">
      <dgm:prSet/>
      <dgm:spPr/>
      <dgm:t>
        <a:bodyPr/>
        <a:lstStyle/>
        <a:p>
          <a:r>
            <a:rPr lang="en-US" dirty="0"/>
            <a:t>provide operator overloads to covert between types</a:t>
          </a:r>
        </a:p>
      </dgm:t>
    </dgm:pt>
    <dgm:pt modelId="{4794CA07-B21E-4B92-81F2-766233CD9DAF}" type="parTrans" cxnId="{36256BDD-1D86-4604-9FCC-AD22A91677C3}">
      <dgm:prSet/>
      <dgm:spPr/>
      <dgm:t>
        <a:bodyPr/>
        <a:lstStyle/>
        <a:p>
          <a:endParaRPr lang="en-US"/>
        </a:p>
      </dgm:t>
    </dgm:pt>
    <dgm:pt modelId="{35F926AF-B0F1-42CA-BCE5-B9E41FBDE8CE}" type="sibTrans" cxnId="{36256BDD-1D86-4604-9FCC-AD22A91677C3}">
      <dgm:prSet/>
      <dgm:spPr/>
      <dgm:t>
        <a:bodyPr/>
        <a:lstStyle/>
        <a:p>
          <a:endParaRPr lang="en-US"/>
        </a:p>
      </dgm:t>
    </dgm:pt>
    <dgm:pt modelId="{4EA2BA88-05BE-44F7-A0E9-CC021D73B375}">
      <dgm:prSet/>
      <dgm:spPr/>
      <dgm:t>
        <a:bodyPr/>
        <a:lstStyle/>
        <a:p>
          <a:r>
            <a:rPr lang="en-US"/>
            <a:t>Do</a:t>
          </a:r>
        </a:p>
      </dgm:t>
    </dgm:pt>
    <dgm:pt modelId="{3ABD9402-3CA1-4030-AABA-B2A4C8411AC6}" type="parTrans" cxnId="{924572A6-6FCF-47D8-BEAA-F3A3029717BC}">
      <dgm:prSet/>
      <dgm:spPr/>
      <dgm:t>
        <a:bodyPr/>
        <a:lstStyle/>
        <a:p>
          <a:endParaRPr lang="en-US"/>
        </a:p>
      </dgm:t>
    </dgm:pt>
    <dgm:pt modelId="{C288A5D0-90E2-41F4-A8D3-1E5DBC5D2CE2}" type="sibTrans" cxnId="{924572A6-6FCF-47D8-BEAA-F3A3029717BC}">
      <dgm:prSet/>
      <dgm:spPr/>
      <dgm:t>
        <a:bodyPr/>
        <a:lstStyle/>
        <a:p>
          <a:endParaRPr lang="en-US"/>
        </a:p>
      </dgm:t>
    </dgm:pt>
    <dgm:pt modelId="{C6201B3C-455D-42FD-9EE8-FDFA187AD221}">
      <dgm:prSet/>
      <dgm:spPr/>
      <dgm:t>
        <a:bodyPr/>
        <a:lstStyle/>
        <a:p>
          <a:r>
            <a:rPr lang="en-US" dirty="0"/>
            <a:t>wish there was a strict typedef to avoid the ceremony</a:t>
          </a:r>
        </a:p>
      </dgm:t>
    </dgm:pt>
    <dgm:pt modelId="{B897D75B-9507-4D1E-9085-718B8663DE6B}" type="parTrans" cxnId="{334A2201-9DCB-4432-AC07-507EA89B7662}">
      <dgm:prSet/>
      <dgm:spPr/>
      <dgm:t>
        <a:bodyPr/>
        <a:lstStyle/>
        <a:p>
          <a:endParaRPr lang="en-US"/>
        </a:p>
      </dgm:t>
    </dgm:pt>
    <dgm:pt modelId="{04A53D42-9EDE-45DC-90FF-9EFD8B4FBF4A}" type="sibTrans" cxnId="{334A2201-9DCB-4432-AC07-507EA89B7662}">
      <dgm:prSet/>
      <dgm:spPr/>
      <dgm:t>
        <a:bodyPr/>
        <a:lstStyle/>
        <a:p>
          <a:endParaRPr lang="en-US"/>
        </a:p>
      </dgm:t>
    </dgm:pt>
    <dgm:pt modelId="{6C02DECB-C4F6-47B2-AD4C-FE8DFCA2546E}" type="pres">
      <dgm:prSet presAssocID="{8B33E9DC-5223-48A5-B2C2-7496645087B3}" presName="Name0" presStyleCnt="0">
        <dgm:presLayoutVars>
          <dgm:dir/>
          <dgm:animLvl val="lvl"/>
          <dgm:resizeHandles val="exact"/>
        </dgm:presLayoutVars>
      </dgm:prSet>
      <dgm:spPr/>
    </dgm:pt>
    <dgm:pt modelId="{0BA550D7-D323-468E-9952-8D93A7E5591C}" type="pres">
      <dgm:prSet presAssocID="{30ED9963-8E19-4B44-9B4D-2F7E87BD8997}" presName="linNode" presStyleCnt="0"/>
      <dgm:spPr/>
    </dgm:pt>
    <dgm:pt modelId="{6E65B91E-CDEA-4E51-941F-4CCB31352091}" type="pres">
      <dgm:prSet presAssocID="{30ED9963-8E19-4B44-9B4D-2F7E87BD8997}" presName="parentText" presStyleLbl="solidFgAcc1" presStyleIdx="0" presStyleCnt="5">
        <dgm:presLayoutVars>
          <dgm:chMax val="1"/>
          <dgm:bulletEnabled/>
        </dgm:presLayoutVars>
      </dgm:prSet>
      <dgm:spPr/>
    </dgm:pt>
    <dgm:pt modelId="{ED71AAE2-658F-4CEC-93FC-F4206F95FDB1}" type="pres">
      <dgm:prSet presAssocID="{30ED9963-8E19-4B44-9B4D-2F7E87BD8997}" presName="descendantText" presStyleLbl="alignNode1" presStyleIdx="0" presStyleCnt="5">
        <dgm:presLayoutVars>
          <dgm:bulletEnabled/>
        </dgm:presLayoutVars>
      </dgm:prSet>
      <dgm:spPr/>
    </dgm:pt>
    <dgm:pt modelId="{B3B3DF1B-F6C7-46E1-9B80-C9856288F16E}" type="pres">
      <dgm:prSet presAssocID="{F85E6815-71C8-4F67-9FB6-2FE568AE43C2}" presName="sp" presStyleCnt="0"/>
      <dgm:spPr/>
    </dgm:pt>
    <dgm:pt modelId="{11897481-20F7-4DAC-95F7-7F4672F388DB}" type="pres">
      <dgm:prSet presAssocID="{F3C5CE1C-88C7-412F-BDF2-2AA69A5FC983}" presName="linNode" presStyleCnt="0"/>
      <dgm:spPr/>
    </dgm:pt>
    <dgm:pt modelId="{FA79E614-256C-4F49-810E-7770F53185FF}" type="pres">
      <dgm:prSet presAssocID="{F3C5CE1C-88C7-412F-BDF2-2AA69A5FC983}" presName="parentText" presStyleLbl="solidFgAcc1" presStyleIdx="1" presStyleCnt="5">
        <dgm:presLayoutVars>
          <dgm:chMax val="1"/>
          <dgm:bulletEnabled/>
        </dgm:presLayoutVars>
      </dgm:prSet>
      <dgm:spPr/>
    </dgm:pt>
    <dgm:pt modelId="{5D4D3F89-4AC0-49AD-AF8A-28D77D14902A}" type="pres">
      <dgm:prSet presAssocID="{F3C5CE1C-88C7-412F-BDF2-2AA69A5FC983}" presName="descendantText" presStyleLbl="alignNode1" presStyleIdx="1" presStyleCnt="5">
        <dgm:presLayoutVars>
          <dgm:bulletEnabled/>
        </dgm:presLayoutVars>
      </dgm:prSet>
      <dgm:spPr/>
    </dgm:pt>
    <dgm:pt modelId="{A066AB33-6E3E-4316-9290-B5FE28C9334E}" type="pres">
      <dgm:prSet presAssocID="{E939F143-373E-4BA7-8404-39FFCD1F841D}" presName="sp" presStyleCnt="0"/>
      <dgm:spPr/>
    </dgm:pt>
    <dgm:pt modelId="{73C09E18-FEA4-4215-A869-180F21EAAB7A}" type="pres">
      <dgm:prSet presAssocID="{6C2C4CDA-89F6-40C6-ADC2-7A0AC5D59429}" presName="linNode" presStyleCnt="0"/>
      <dgm:spPr/>
    </dgm:pt>
    <dgm:pt modelId="{094621B2-3194-4FC2-B3BE-50F0C083C43B}" type="pres">
      <dgm:prSet presAssocID="{6C2C4CDA-89F6-40C6-ADC2-7A0AC5D59429}" presName="parentText" presStyleLbl="solidFgAcc1" presStyleIdx="2" presStyleCnt="5">
        <dgm:presLayoutVars>
          <dgm:chMax val="1"/>
          <dgm:bulletEnabled/>
        </dgm:presLayoutVars>
      </dgm:prSet>
      <dgm:spPr/>
    </dgm:pt>
    <dgm:pt modelId="{AE0B1396-0030-41CA-A346-DD9D7314BBC8}" type="pres">
      <dgm:prSet presAssocID="{6C2C4CDA-89F6-40C6-ADC2-7A0AC5D59429}" presName="descendantText" presStyleLbl="alignNode1" presStyleIdx="2" presStyleCnt="5">
        <dgm:presLayoutVars>
          <dgm:bulletEnabled/>
        </dgm:presLayoutVars>
      </dgm:prSet>
      <dgm:spPr/>
    </dgm:pt>
    <dgm:pt modelId="{A142C884-87EB-4E66-A3B9-A346221D540E}" type="pres">
      <dgm:prSet presAssocID="{FE821A66-0C95-4C9E-A9BF-861645D713CF}" presName="sp" presStyleCnt="0"/>
      <dgm:spPr/>
    </dgm:pt>
    <dgm:pt modelId="{4D81F044-B4B0-4BC7-B878-60764284AAD9}" type="pres">
      <dgm:prSet presAssocID="{894DF202-C4D2-4BB3-ACDD-D370D8E929EC}" presName="linNode" presStyleCnt="0"/>
      <dgm:spPr/>
    </dgm:pt>
    <dgm:pt modelId="{F803862E-4E67-49A7-90F5-4DA390AF3ADF}" type="pres">
      <dgm:prSet presAssocID="{894DF202-C4D2-4BB3-ACDD-D370D8E929EC}" presName="parentText" presStyleLbl="solidFgAcc1" presStyleIdx="3" presStyleCnt="5">
        <dgm:presLayoutVars>
          <dgm:chMax val="1"/>
          <dgm:bulletEnabled/>
        </dgm:presLayoutVars>
      </dgm:prSet>
      <dgm:spPr/>
    </dgm:pt>
    <dgm:pt modelId="{87978647-4D67-4285-BC6F-00DABE2703F9}" type="pres">
      <dgm:prSet presAssocID="{894DF202-C4D2-4BB3-ACDD-D370D8E929EC}" presName="descendantText" presStyleLbl="alignNode1" presStyleIdx="3" presStyleCnt="5">
        <dgm:presLayoutVars>
          <dgm:bulletEnabled/>
        </dgm:presLayoutVars>
      </dgm:prSet>
      <dgm:spPr/>
    </dgm:pt>
    <dgm:pt modelId="{9C7CAED8-1E19-45B2-936D-9A668B2DD39B}" type="pres">
      <dgm:prSet presAssocID="{49FB07F3-312D-4B7D-B470-9963FBB5EF3F}" presName="sp" presStyleCnt="0"/>
      <dgm:spPr/>
    </dgm:pt>
    <dgm:pt modelId="{4440AC47-6C4B-4EBE-8B06-FA52E7288E65}" type="pres">
      <dgm:prSet presAssocID="{4EA2BA88-05BE-44F7-A0E9-CC021D73B375}" presName="linNode" presStyleCnt="0"/>
      <dgm:spPr/>
    </dgm:pt>
    <dgm:pt modelId="{408F7463-0378-408E-818A-355BC5F5BC38}" type="pres">
      <dgm:prSet presAssocID="{4EA2BA88-05BE-44F7-A0E9-CC021D73B375}" presName="parentText" presStyleLbl="solidFgAcc1" presStyleIdx="4" presStyleCnt="5">
        <dgm:presLayoutVars>
          <dgm:chMax val="1"/>
          <dgm:bulletEnabled/>
        </dgm:presLayoutVars>
      </dgm:prSet>
      <dgm:spPr/>
    </dgm:pt>
    <dgm:pt modelId="{FBE62EFA-D7B0-47D3-A31E-D801545AE0D9}" type="pres">
      <dgm:prSet presAssocID="{4EA2BA88-05BE-44F7-A0E9-CC021D73B375}" presName="descendantText" presStyleLbl="alignNode1" presStyleIdx="4" presStyleCnt="5">
        <dgm:presLayoutVars>
          <dgm:bulletEnabled/>
        </dgm:presLayoutVars>
      </dgm:prSet>
      <dgm:spPr/>
    </dgm:pt>
  </dgm:ptLst>
  <dgm:cxnLst>
    <dgm:cxn modelId="{334A2201-9DCB-4432-AC07-507EA89B7662}" srcId="{4EA2BA88-05BE-44F7-A0E9-CC021D73B375}" destId="{C6201B3C-455D-42FD-9EE8-FDFA187AD221}" srcOrd="0" destOrd="0" parTransId="{B897D75B-9507-4D1E-9085-718B8663DE6B}" sibTransId="{04A53D42-9EDE-45DC-90FF-9EFD8B4FBF4A}"/>
    <dgm:cxn modelId="{6F09F306-F2A1-4F9D-A4DF-B4F3E10B6E2F}" type="presOf" srcId="{4EA2BA88-05BE-44F7-A0E9-CC021D73B375}" destId="{408F7463-0378-408E-818A-355BC5F5BC38}" srcOrd="0" destOrd="0" presId="urn:microsoft.com/office/officeart/2016/7/layout/VerticalHollowActionList"/>
    <dgm:cxn modelId="{89BEF808-395F-45B4-973D-31FCE75C6E2E}" type="presOf" srcId="{F3C5CE1C-88C7-412F-BDF2-2AA69A5FC983}" destId="{FA79E614-256C-4F49-810E-7770F53185FF}" srcOrd="0" destOrd="0" presId="urn:microsoft.com/office/officeart/2016/7/layout/VerticalHollowActionList"/>
    <dgm:cxn modelId="{51668619-20F7-416F-BD09-83D28FD0B6A2}" srcId="{8B33E9DC-5223-48A5-B2C2-7496645087B3}" destId="{894DF202-C4D2-4BB3-ACDD-D370D8E929EC}" srcOrd="3" destOrd="0" parTransId="{DAAA4209-CA4E-4092-AFC7-AC40EB787122}" sibTransId="{49FB07F3-312D-4B7D-B470-9963FBB5EF3F}"/>
    <dgm:cxn modelId="{1AE8142C-47B0-45A6-B952-1DED4D27D529}" type="presOf" srcId="{A18EA204-9177-4580-B8E2-CAD0BF5E61F5}" destId="{ED71AAE2-658F-4CEC-93FC-F4206F95FDB1}" srcOrd="0" destOrd="0" presId="urn:microsoft.com/office/officeart/2016/7/layout/VerticalHollowActionList"/>
    <dgm:cxn modelId="{D0BA4E35-CC8E-4054-A3ED-E0FD84BD0458}" srcId="{6C2C4CDA-89F6-40C6-ADC2-7A0AC5D59429}" destId="{1A357F72-5084-4282-BA89-DC34E37CF483}" srcOrd="0" destOrd="0" parTransId="{870873AD-D5D3-4611-A666-6D31A6DD8DEE}" sibTransId="{77961AE2-2234-4907-9C5D-1F6C6613D7B3}"/>
    <dgm:cxn modelId="{7176A65C-E45A-4685-AA1B-D3D8F3DDD12F}" type="presOf" srcId="{1A357F72-5084-4282-BA89-DC34E37CF483}" destId="{AE0B1396-0030-41CA-A346-DD9D7314BBC8}" srcOrd="0" destOrd="0" presId="urn:microsoft.com/office/officeart/2016/7/layout/VerticalHollowActionList"/>
    <dgm:cxn modelId="{F2A38C60-7B35-441F-8664-9A542BD4355B}" srcId="{8B33E9DC-5223-48A5-B2C2-7496645087B3}" destId="{6C2C4CDA-89F6-40C6-ADC2-7A0AC5D59429}" srcOrd="2" destOrd="0" parTransId="{D7BCEF12-BEB4-4398-9770-EFA77F745618}" sibTransId="{FE821A66-0C95-4C9E-A9BF-861645D713CF}"/>
    <dgm:cxn modelId="{BA9AD562-0E97-4929-8A20-21653AB04819}" srcId="{30ED9963-8E19-4B44-9B4D-2F7E87BD8997}" destId="{A18EA204-9177-4580-B8E2-CAD0BF5E61F5}" srcOrd="0" destOrd="0" parTransId="{19BA866A-C567-4416-AC1B-6DEA8582AB5E}" sibTransId="{559AD227-F513-4CC1-9A40-54B1B1FBE160}"/>
    <dgm:cxn modelId="{0CD10663-DE68-42F2-BA6F-B8366DFEC83A}" type="presOf" srcId="{0C63B453-7256-40FD-A638-23002E3715FD}" destId="{87978647-4D67-4285-BC6F-00DABE2703F9}" srcOrd="0" destOrd="0" presId="urn:microsoft.com/office/officeart/2016/7/layout/VerticalHollowActionList"/>
    <dgm:cxn modelId="{4E3CB547-99FB-4744-BBDE-9E455986BF68}" type="presOf" srcId="{6C2C4CDA-89F6-40C6-ADC2-7A0AC5D59429}" destId="{094621B2-3194-4FC2-B3BE-50F0C083C43B}" srcOrd="0" destOrd="0" presId="urn:microsoft.com/office/officeart/2016/7/layout/VerticalHollowActionList"/>
    <dgm:cxn modelId="{91989D71-0A87-40D2-833E-A5AB8391B692}" srcId="{8B33E9DC-5223-48A5-B2C2-7496645087B3}" destId="{F3C5CE1C-88C7-412F-BDF2-2AA69A5FC983}" srcOrd="1" destOrd="0" parTransId="{A1D408CA-712F-4DAC-BB1E-D6826A50C982}" sibTransId="{E939F143-373E-4BA7-8404-39FFCD1F841D}"/>
    <dgm:cxn modelId="{E0A21581-5357-4CAB-87DC-DE5E7A8147F6}" type="presOf" srcId="{2A202C26-D587-4783-B102-7E3035CD52B1}" destId="{5D4D3F89-4AC0-49AD-AF8A-28D77D14902A}" srcOrd="0" destOrd="0" presId="urn:microsoft.com/office/officeart/2016/7/layout/VerticalHollowActionList"/>
    <dgm:cxn modelId="{EC8BAF9B-6238-41C8-9A6D-066A658ECBDD}" type="presOf" srcId="{30ED9963-8E19-4B44-9B4D-2F7E87BD8997}" destId="{6E65B91E-CDEA-4E51-941F-4CCB31352091}" srcOrd="0" destOrd="0" presId="urn:microsoft.com/office/officeart/2016/7/layout/VerticalHollowActionList"/>
    <dgm:cxn modelId="{4F4D419D-1CB9-4D82-A7DA-2E23B09FC19B}" type="presOf" srcId="{C6201B3C-455D-42FD-9EE8-FDFA187AD221}" destId="{FBE62EFA-D7B0-47D3-A31E-D801545AE0D9}" srcOrd="0" destOrd="0" presId="urn:microsoft.com/office/officeart/2016/7/layout/VerticalHollowActionList"/>
    <dgm:cxn modelId="{6C9BDEA3-A27E-4DF7-8EB5-328713E2F3E5}" type="presOf" srcId="{894DF202-C4D2-4BB3-ACDD-D370D8E929EC}" destId="{F803862E-4E67-49A7-90F5-4DA390AF3ADF}" srcOrd="0" destOrd="0" presId="urn:microsoft.com/office/officeart/2016/7/layout/VerticalHollowActionList"/>
    <dgm:cxn modelId="{924572A6-6FCF-47D8-BEAA-F3A3029717BC}" srcId="{8B33E9DC-5223-48A5-B2C2-7496645087B3}" destId="{4EA2BA88-05BE-44F7-A0E9-CC021D73B375}" srcOrd="4" destOrd="0" parTransId="{3ABD9402-3CA1-4030-AABA-B2A4C8411AC6}" sibTransId="{C288A5D0-90E2-41F4-A8D3-1E5DBC5D2CE2}"/>
    <dgm:cxn modelId="{905FABAF-D6D1-40BF-B849-7736E8F9913C}" srcId="{8B33E9DC-5223-48A5-B2C2-7496645087B3}" destId="{30ED9963-8E19-4B44-9B4D-2F7E87BD8997}" srcOrd="0" destOrd="0" parTransId="{DD1AD1F6-067A-421F-920E-85D71163C9E1}" sibTransId="{F85E6815-71C8-4F67-9FB6-2FE568AE43C2}"/>
    <dgm:cxn modelId="{4C1B21CA-3A37-42F7-923F-E80ED9B3AD6E}" type="presOf" srcId="{8B33E9DC-5223-48A5-B2C2-7496645087B3}" destId="{6C02DECB-C4F6-47B2-AD4C-FE8DFCA2546E}" srcOrd="0" destOrd="0" presId="urn:microsoft.com/office/officeart/2016/7/layout/VerticalHollowActionList"/>
    <dgm:cxn modelId="{36256BDD-1D86-4604-9FCC-AD22A91677C3}" srcId="{894DF202-C4D2-4BB3-ACDD-D370D8E929EC}" destId="{0C63B453-7256-40FD-A638-23002E3715FD}" srcOrd="0" destOrd="0" parTransId="{4794CA07-B21E-4B92-81F2-766233CD9DAF}" sibTransId="{35F926AF-B0F1-42CA-BCE5-B9E41FBDE8CE}"/>
    <dgm:cxn modelId="{2D8F34F8-107C-4F56-B304-4044A81F0F8B}" srcId="{F3C5CE1C-88C7-412F-BDF2-2AA69A5FC983}" destId="{2A202C26-D587-4783-B102-7E3035CD52B1}" srcOrd="0" destOrd="0" parTransId="{4AD57D2E-EDE1-4192-A4C1-F6E30DF9F038}" sibTransId="{64F8322B-F851-492F-A79A-DEC2AEA77728}"/>
    <dgm:cxn modelId="{86890082-F7EF-4BF8-9559-AC52D332C5B2}" type="presParOf" srcId="{6C02DECB-C4F6-47B2-AD4C-FE8DFCA2546E}" destId="{0BA550D7-D323-468E-9952-8D93A7E5591C}" srcOrd="0" destOrd="0" presId="urn:microsoft.com/office/officeart/2016/7/layout/VerticalHollowActionList"/>
    <dgm:cxn modelId="{D3FA8108-0CEA-41E6-B22E-90CDC15954F5}" type="presParOf" srcId="{0BA550D7-D323-468E-9952-8D93A7E5591C}" destId="{6E65B91E-CDEA-4E51-941F-4CCB31352091}" srcOrd="0" destOrd="0" presId="urn:microsoft.com/office/officeart/2016/7/layout/VerticalHollowActionList"/>
    <dgm:cxn modelId="{A7382052-CF4C-46F4-92CA-9E7C0A24557C}" type="presParOf" srcId="{0BA550D7-D323-468E-9952-8D93A7E5591C}" destId="{ED71AAE2-658F-4CEC-93FC-F4206F95FDB1}" srcOrd="1" destOrd="0" presId="urn:microsoft.com/office/officeart/2016/7/layout/VerticalHollowActionList"/>
    <dgm:cxn modelId="{89E27534-BFDF-4097-8287-334AE5F3DCDA}" type="presParOf" srcId="{6C02DECB-C4F6-47B2-AD4C-FE8DFCA2546E}" destId="{B3B3DF1B-F6C7-46E1-9B80-C9856288F16E}" srcOrd="1" destOrd="0" presId="urn:microsoft.com/office/officeart/2016/7/layout/VerticalHollowActionList"/>
    <dgm:cxn modelId="{CBA337F5-AC12-4392-85EA-3162FC9CD88D}" type="presParOf" srcId="{6C02DECB-C4F6-47B2-AD4C-FE8DFCA2546E}" destId="{11897481-20F7-4DAC-95F7-7F4672F388DB}" srcOrd="2" destOrd="0" presId="urn:microsoft.com/office/officeart/2016/7/layout/VerticalHollowActionList"/>
    <dgm:cxn modelId="{BB459E18-CFB4-41F1-B264-C3FAE7621BAE}" type="presParOf" srcId="{11897481-20F7-4DAC-95F7-7F4672F388DB}" destId="{FA79E614-256C-4F49-810E-7770F53185FF}" srcOrd="0" destOrd="0" presId="urn:microsoft.com/office/officeart/2016/7/layout/VerticalHollowActionList"/>
    <dgm:cxn modelId="{FCE2278C-837B-4D38-A3F4-104558D1259D}" type="presParOf" srcId="{11897481-20F7-4DAC-95F7-7F4672F388DB}" destId="{5D4D3F89-4AC0-49AD-AF8A-28D77D14902A}" srcOrd="1" destOrd="0" presId="urn:microsoft.com/office/officeart/2016/7/layout/VerticalHollowActionList"/>
    <dgm:cxn modelId="{8D2ADE66-9094-4ABE-9A9A-B699A8040A1F}" type="presParOf" srcId="{6C02DECB-C4F6-47B2-AD4C-FE8DFCA2546E}" destId="{A066AB33-6E3E-4316-9290-B5FE28C9334E}" srcOrd="3" destOrd="0" presId="urn:microsoft.com/office/officeart/2016/7/layout/VerticalHollowActionList"/>
    <dgm:cxn modelId="{FB7A2B0C-F5E5-4050-858D-DF2FF565A3B8}" type="presParOf" srcId="{6C02DECB-C4F6-47B2-AD4C-FE8DFCA2546E}" destId="{73C09E18-FEA4-4215-A869-180F21EAAB7A}" srcOrd="4" destOrd="0" presId="urn:microsoft.com/office/officeart/2016/7/layout/VerticalHollowActionList"/>
    <dgm:cxn modelId="{E784637E-5C13-4CBB-8ED8-A96CB21FA39D}" type="presParOf" srcId="{73C09E18-FEA4-4215-A869-180F21EAAB7A}" destId="{094621B2-3194-4FC2-B3BE-50F0C083C43B}" srcOrd="0" destOrd="0" presId="urn:microsoft.com/office/officeart/2016/7/layout/VerticalHollowActionList"/>
    <dgm:cxn modelId="{D805EADA-A4ED-4DBB-9AC9-32AEAF557281}" type="presParOf" srcId="{73C09E18-FEA4-4215-A869-180F21EAAB7A}" destId="{AE0B1396-0030-41CA-A346-DD9D7314BBC8}" srcOrd="1" destOrd="0" presId="urn:microsoft.com/office/officeart/2016/7/layout/VerticalHollowActionList"/>
    <dgm:cxn modelId="{CF21EC5A-B278-4678-BE0C-1BC80351A8F2}" type="presParOf" srcId="{6C02DECB-C4F6-47B2-AD4C-FE8DFCA2546E}" destId="{A142C884-87EB-4E66-A3B9-A346221D540E}" srcOrd="5" destOrd="0" presId="urn:microsoft.com/office/officeart/2016/7/layout/VerticalHollowActionList"/>
    <dgm:cxn modelId="{8B78A416-4FFB-4603-95EC-EDCC07C123AA}" type="presParOf" srcId="{6C02DECB-C4F6-47B2-AD4C-FE8DFCA2546E}" destId="{4D81F044-B4B0-4BC7-B878-60764284AAD9}" srcOrd="6" destOrd="0" presId="urn:microsoft.com/office/officeart/2016/7/layout/VerticalHollowActionList"/>
    <dgm:cxn modelId="{D3B906A2-4DAC-45B1-988F-D3318734E72A}" type="presParOf" srcId="{4D81F044-B4B0-4BC7-B878-60764284AAD9}" destId="{F803862E-4E67-49A7-90F5-4DA390AF3ADF}" srcOrd="0" destOrd="0" presId="urn:microsoft.com/office/officeart/2016/7/layout/VerticalHollowActionList"/>
    <dgm:cxn modelId="{13A818A8-BB86-4DAA-BC54-0577D48ADBCE}" type="presParOf" srcId="{4D81F044-B4B0-4BC7-B878-60764284AAD9}" destId="{87978647-4D67-4285-BC6F-00DABE2703F9}" srcOrd="1" destOrd="0" presId="urn:microsoft.com/office/officeart/2016/7/layout/VerticalHollowActionList"/>
    <dgm:cxn modelId="{4C9320C0-00FA-4450-AA76-75EBDCEA51EF}" type="presParOf" srcId="{6C02DECB-C4F6-47B2-AD4C-FE8DFCA2546E}" destId="{9C7CAED8-1E19-45B2-936D-9A668B2DD39B}" srcOrd="7" destOrd="0" presId="urn:microsoft.com/office/officeart/2016/7/layout/VerticalHollowActionList"/>
    <dgm:cxn modelId="{019BA5DC-BAD7-492C-96D4-0038320654BE}" type="presParOf" srcId="{6C02DECB-C4F6-47B2-AD4C-FE8DFCA2546E}" destId="{4440AC47-6C4B-4EBE-8B06-FA52E7288E65}" srcOrd="8" destOrd="0" presId="urn:microsoft.com/office/officeart/2016/7/layout/VerticalHollowActionList"/>
    <dgm:cxn modelId="{D7CAC6B4-9B17-4C8C-B2BD-0C04D3CEAB90}" type="presParOf" srcId="{4440AC47-6C4B-4EBE-8B06-FA52E7288E65}" destId="{408F7463-0378-408E-818A-355BC5F5BC38}" srcOrd="0" destOrd="0" presId="urn:microsoft.com/office/officeart/2016/7/layout/VerticalHollowActionList"/>
    <dgm:cxn modelId="{490A0013-0FA1-4BA0-B6A3-206BAB7BA573}" type="presParOf" srcId="{4440AC47-6C4B-4EBE-8B06-FA52E7288E65}" destId="{FBE62EFA-D7B0-47D3-A31E-D801545AE0D9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1AAE2-658F-4CEC-93FC-F4206F95FDB1}">
      <dsp:nvSpPr>
        <dsp:cNvPr id="0" name=""/>
        <dsp:cNvSpPr/>
      </dsp:nvSpPr>
      <dsp:spPr>
        <a:xfrm>
          <a:off x="2103120" y="1890"/>
          <a:ext cx="8412480" cy="8296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Avoid Naked / Primitive types if it helps</a:t>
          </a:r>
        </a:p>
      </dsp:txBody>
      <dsp:txXfrm>
        <a:off x="2103120" y="1890"/>
        <a:ext cx="8412480" cy="829686"/>
      </dsp:txXfrm>
    </dsp:sp>
    <dsp:sp modelId="{6E65B91E-CDEA-4E51-941F-4CCB31352091}">
      <dsp:nvSpPr>
        <dsp:cNvPr id="0" name=""/>
        <dsp:cNvSpPr/>
      </dsp:nvSpPr>
      <dsp:spPr>
        <a:xfrm>
          <a:off x="0" y="189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Do</a:t>
          </a:r>
        </a:p>
      </dsp:txBody>
      <dsp:txXfrm>
        <a:off x="0" y="1890"/>
        <a:ext cx="2103120" cy="829686"/>
      </dsp:txXfrm>
    </dsp:sp>
    <dsp:sp modelId="{5D4D3F89-4AC0-49AD-AF8A-28D77D14902A}">
      <dsp:nvSpPr>
        <dsp:cNvPr id="0" name=""/>
        <dsp:cNvSpPr/>
      </dsp:nvSpPr>
      <dsp:spPr>
        <a:xfrm>
          <a:off x="2103120" y="881358"/>
          <a:ext cx="8412480" cy="829686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 types to “know what this semantically is”</a:t>
          </a:r>
        </a:p>
      </dsp:txBody>
      <dsp:txXfrm>
        <a:off x="2103120" y="881358"/>
        <a:ext cx="8412480" cy="829686"/>
      </dsp:txXfrm>
    </dsp:sp>
    <dsp:sp modelId="{FA79E614-256C-4F49-810E-7770F53185FF}">
      <dsp:nvSpPr>
        <dsp:cNvPr id="0" name=""/>
        <dsp:cNvSpPr/>
      </dsp:nvSpPr>
      <dsp:spPr>
        <a:xfrm>
          <a:off x="0" y="881358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Do</a:t>
          </a:r>
        </a:p>
      </dsp:txBody>
      <dsp:txXfrm>
        <a:off x="0" y="881358"/>
        <a:ext cx="2103120" cy="829686"/>
      </dsp:txXfrm>
    </dsp:sp>
    <dsp:sp modelId="{AE0B1396-0030-41CA-A346-DD9D7314BBC8}">
      <dsp:nvSpPr>
        <dsp:cNvPr id="0" name=""/>
        <dsp:cNvSpPr/>
      </dsp:nvSpPr>
      <dsp:spPr>
        <a:xfrm>
          <a:off x="2103120" y="1760825"/>
          <a:ext cx="8412480" cy="829686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 it too much, it can be laborious</a:t>
          </a:r>
        </a:p>
      </dsp:txBody>
      <dsp:txXfrm>
        <a:off x="2103120" y="1760825"/>
        <a:ext cx="8412480" cy="829686"/>
      </dsp:txXfrm>
    </dsp:sp>
    <dsp:sp modelId="{094621B2-3194-4FC2-B3BE-50F0C083C43B}">
      <dsp:nvSpPr>
        <dsp:cNvPr id="0" name=""/>
        <dsp:cNvSpPr/>
      </dsp:nvSpPr>
      <dsp:spPr>
        <a:xfrm>
          <a:off x="0" y="1760825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Don’t</a:t>
          </a:r>
        </a:p>
      </dsp:txBody>
      <dsp:txXfrm>
        <a:off x="0" y="1760825"/>
        <a:ext cx="2103120" cy="829686"/>
      </dsp:txXfrm>
    </dsp:sp>
    <dsp:sp modelId="{87978647-4D67-4285-BC6F-00DABE2703F9}">
      <dsp:nvSpPr>
        <dsp:cNvPr id="0" name=""/>
        <dsp:cNvSpPr/>
      </dsp:nvSpPr>
      <dsp:spPr>
        <a:xfrm>
          <a:off x="2103120" y="2640293"/>
          <a:ext cx="8412480" cy="829686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provide operator overloads to covert between types</a:t>
          </a:r>
        </a:p>
      </dsp:txBody>
      <dsp:txXfrm>
        <a:off x="2103120" y="2640293"/>
        <a:ext cx="8412480" cy="829686"/>
      </dsp:txXfrm>
    </dsp:sp>
    <dsp:sp modelId="{F803862E-4E67-49A7-90F5-4DA390AF3ADF}">
      <dsp:nvSpPr>
        <dsp:cNvPr id="0" name=""/>
        <dsp:cNvSpPr/>
      </dsp:nvSpPr>
      <dsp:spPr>
        <a:xfrm>
          <a:off x="0" y="2640293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Don’t</a:t>
          </a:r>
        </a:p>
      </dsp:txBody>
      <dsp:txXfrm>
        <a:off x="0" y="2640293"/>
        <a:ext cx="2103120" cy="829686"/>
      </dsp:txXfrm>
    </dsp:sp>
    <dsp:sp modelId="{FBE62EFA-D7B0-47D3-A31E-D801545AE0D9}">
      <dsp:nvSpPr>
        <dsp:cNvPr id="0" name=""/>
        <dsp:cNvSpPr/>
      </dsp:nvSpPr>
      <dsp:spPr>
        <a:xfrm>
          <a:off x="2103120" y="3519760"/>
          <a:ext cx="8412480" cy="82968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wish there was a strict typedef to avoid the ceremony</a:t>
          </a:r>
        </a:p>
      </dsp:txBody>
      <dsp:txXfrm>
        <a:off x="2103120" y="3519760"/>
        <a:ext cx="8412480" cy="829686"/>
      </dsp:txXfrm>
    </dsp:sp>
    <dsp:sp modelId="{408F7463-0378-408E-818A-355BC5F5BC38}">
      <dsp:nvSpPr>
        <dsp:cNvPr id="0" name=""/>
        <dsp:cNvSpPr/>
      </dsp:nvSpPr>
      <dsp:spPr>
        <a:xfrm>
          <a:off x="0" y="351976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Do</a:t>
          </a:r>
        </a:p>
      </dsp:txBody>
      <dsp:txXfrm>
        <a:off x="0" y="3519760"/>
        <a:ext cx="2103120" cy="829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C2C8E-78E6-471B-B7C4-F0A0FB3B0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38907-7062-46C3-9A2D-2713D110B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B3624-CD38-4F89-928B-06469897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70A09-1B85-4B42-84C1-FE4DF4EED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87737-F6F0-46B8-968B-04B408E8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47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4D48-7D48-4CBD-BE53-4A92B0CF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099AD2-2654-4C9E-A733-8F4193F97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D2066-BD1A-41AF-968E-431A99D55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1A350-2FF0-485A-B2D3-AB644BD3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4D0B2-CF7F-43A2-A183-3E70B951C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395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ECB696-22F7-4180-8641-44875BB95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227A6-7F6D-400C-9EF3-F2294D9E2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8BDBF-FB18-4C16-80EB-ED23DB85C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24C50-C1A9-4B8E-83F3-EBA0AD012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CB474-99FE-4CF9-8AB1-FD6DEEADB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7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21676-956F-457D-97EA-7CB8EF121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BAAFE-F098-485D-9F1A-98511EA4A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1B7A9-BCAD-4E6C-8AD2-57F573EE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6F763-118C-47CF-987E-7C3CD4C6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52673-31F6-45D2-96DF-F2956EFE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90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F79A2-A002-422B-BB8E-886AD103A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2DB8D-CC17-4A58-AB16-EFF6C35E8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195A-8DC3-42B5-9AF8-2736AE5B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64B85-8C5B-43A8-8408-082525F17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86FD0-7AF5-4500-B0B5-164EBFFD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090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936FC-7E37-4FDA-8013-AB1AF0D25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A5715-456F-420F-ABB7-0D7FC2DDD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EA635-04BA-485F-A9C7-4BED64D3E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21DF1-7ADE-4AD0-9FB0-227795D9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2DB54-EF2B-4A92-AF66-F56164D93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7BF3B-D025-4184-A0AD-610556FE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496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B0BC-C87D-48A8-9138-3B5C9954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1E8BC-D6F8-4218-926A-ED98B6D64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97376-87A3-477E-B45A-64C8C6069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3B1EE-7955-4A37-B8B4-DD1EAF359A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D8EB-BC80-42A8-B3A8-94628424D4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A7C810-CA75-449B-BFE7-8707A0D4C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5A3DB2-E6EA-4F02-90B5-B4EB04DA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977ECA-830B-4F55-877D-43F5A7C33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3756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62550-97BA-462A-B63E-4A9D2341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EB3C7B-1EE3-427E-971D-4C1A50EC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EC132-90B2-43D0-9C7C-D194B6130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67FE05-C91F-4C72-8E0B-0C6FE1A7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30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E14FF-8AFA-4B95-9A5A-CE07E87D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878082-CCEE-492E-85E8-76355CB38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BAABD-A810-4F73-B53B-ABB57B77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37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55AFD-E8C3-4419-AFDE-0831159C7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064E0-7418-47C4-81CC-9B8B41426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92392F-B828-4042-A82B-CC4FB9408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13911-DFA4-4D42-9CAD-A63EB1789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EEE9B-34CA-49F2-925E-2D8F75BFD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FD1DD-FF32-419A-8B88-E76C295E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012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46363-B062-4173-92FA-9BF995E8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21A4ED-46FB-4CBF-8D59-72D34AD311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20E72D-CF42-465C-B5EB-3D8B8A2B3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8295F5-473E-4FCD-A190-FE8878BB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78CDD-1ABB-4226-928B-BBF231E11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FA575-96D5-4C43-8E6E-F3D2E32E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49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28E47-CCAE-4108-B122-B18413CAD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241D-9CA9-45D3-A4B4-30B465D23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D2917-509A-424C-9B51-373479F6A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5E4EC-B0BC-47B9-BF1B-4596D193FFF0}" type="datetimeFigureOut">
              <a:rPr lang="en-GB" smtClean="0"/>
              <a:t>20/04/2021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0693E-CBD4-4E45-A899-1919E22B0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B8ABE-9AE5-43F0-B217-E6E5A5AC9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48137-E128-423B-9895-7E0A34F7AC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79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4507F-625F-471E-A7A9-3D10B42FF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90" b="526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C0A0CD-E152-4D3B-A0DE-6CC37D4E4F79}"/>
              </a:ext>
            </a:extLst>
          </p:cNvPr>
          <p:cNvSpPr txBox="1"/>
          <p:nvPr/>
        </p:nvSpPr>
        <p:spPr>
          <a:xfrm>
            <a:off x="404553" y="3091928"/>
            <a:ext cx="907856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latin typeface="+mj-lt"/>
                <a:ea typeface="+mj-ea"/>
                <a:cs typeface="+mj-cs"/>
              </a:rPr>
              <a:t>Evolving Away from Primitive Types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75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7E26EF-D8DD-405F-8540-416E4CC29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2062162"/>
            <a:ext cx="918210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7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8CE1B6-4AB0-4EC3-84B7-AEF4EE91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28700"/>
            <a:ext cx="8077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12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88DB1E-454C-47AB-A678-967FD6347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572" y="0"/>
            <a:ext cx="8892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65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7EB9CC-6F26-430D-A806-1ABBA3650E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7302338"/>
              </p:ext>
            </p:extLst>
          </p:nvPr>
        </p:nvGraphicFramePr>
        <p:xfrm>
          <a:off x="838200" y="118727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47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1757145-0AEE-4278-B7A2-DD25766E61CF}"/>
              </a:ext>
            </a:extLst>
          </p:cNvPr>
          <p:cNvSpPr/>
          <p:nvPr/>
        </p:nvSpPr>
        <p:spPr>
          <a:xfrm>
            <a:off x="3378821" y="306659"/>
            <a:ext cx="4192854" cy="6133818"/>
          </a:xfrm>
          <a:prstGeom prst="roundRect">
            <a:avLst>
              <a:gd name="adj" fmla="val 355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498FB1-7A2A-4BD7-B2BE-AFC26CAF6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954" y="1541656"/>
            <a:ext cx="3828586" cy="28714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559FD77-C8C2-43FF-B2B5-B36448D56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244" y="440473"/>
            <a:ext cx="587296" cy="29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A5F6AA9-4949-402C-92F9-EAE7C2923CC3}"/>
              </a:ext>
            </a:extLst>
          </p:cNvPr>
          <p:cNvCxnSpPr/>
          <p:nvPr/>
        </p:nvCxnSpPr>
        <p:spPr>
          <a:xfrm>
            <a:off x="6802244" y="440473"/>
            <a:ext cx="0" cy="2955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C76632-1CF3-4BE7-BEA8-738673CF183E}"/>
              </a:ext>
            </a:extLst>
          </p:cNvPr>
          <p:cNvSpPr/>
          <p:nvPr/>
        </p:nvSpPr>
        <p:spPr>
          <a:xfrm>
            <a:off x="3560953" y="440473"/>
            <a:ext cx="587297" cy="29559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5/a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2E4659-95A0-4B62-9045-3BAC64678D70}"/>
              </a:ext>
            </a:extLst>
          </p:cNvPr>
          <p:cNvSpPr/>
          <p:nvPr/>
        </p:nvSpPr>
        <p:spPr>
          <a:xfrm>
            <a:off x="3560954" y="440473"/>
            <a:ext cx="3828586" cy="3010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6C5FBD-62F5-4E58-9598-0A89DB667A6F}"/>
              </a:ext>
            </a:extLst>
          </p:cNvPr>
          <p:cNvSpPr txBox="1"/>
          <p:nvPr/>
        </p:nvSpPr>
        <p:spPr>
          <a:xfrm>
            <a:off x="3560953" y="841917"/>
            <a:ext cx="363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Daniel Bryars</a:t>
            </a:r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72E3C7-F37C-47EB-9D8E-EFA2EF1B6D62}"/>
              </a:ext>
            </a:extLst>
          </p:cNvPr>
          <p:cNvSpPr txBox="1"/>
          <p:nvPr/>
        </p:nvSpPr>
        <p:spPr>
          <a:xfrm>
            <a:off x="3560953" y="1130231"/>
            <a:ext cx="36315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Technical Director Speik.com</a:t>
            </a:r>
            <a:endParaRPr lang="en-GB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40E48F-E836-4268-8E72-CF72822F3C9D}"/>
              </a:ext>
            </a:extLst>
          </p:cNvPr>
          <p:cNvSpPr txBox="1"/>
          <p:nvPr/>
        </p:nvSpPr>
        <p:spPr>
          <a:xfrm>
            <a:off x="3560954" y="4850780"/>
            <a:ext cx="291233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Languages: </a:t>
            </a:r>
          </a:p>
          <a:p>
            <a:r>
              <a:rPr lang="en-US" sz="1000" dirty="0"/>
              <a:t>Age:</a:t>
            </a:r>
          </a:p>
          <a:p>
            <a:r>
              <a:rPr lang="en-US" sz="1000" dirty="0"/>
              <a:t>Height:</a:t>
            </a:r>
          </a:p>
          <a:p>
            <a:r>
              <a:rPr lang="en-US" sz="1000" dirty="0"/>
              <a:t>Weight: </a:t>
            </a:r>
          </a:p>
          <a:p>
            <a:r>
              <a:rPr lang="en-US" sz="1000" dirty="0"/>
              <a:t>Experience:</a:t>
            </a:r>
          </a:p>
          <a:p>
            <a:r>
              <a:rPr lang="en-US" sz="1000" dirty="0" err="1"/>
              <a:t>Stackoverflow</a:t>
            </a:r>
            <a:r>
              <a:rPr lang="en-US" sz="1000" dirty="0"/>
              <a:t> points: </a:t>
            </a:r>
          </a:p>
          <a:p>
            <a:r>
              <a:rPr lang="en-US" sz="1000" dirty="0"/>
              <a:t>Interests:</a:t>
            </a:r>
            <a:endParaRPr lang="en-GB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CD8FC5-67C8-4900-9DF2-6E7FDE115954}"/>
              </a:ext>
            </a:extLst>
          </p:cNvPr>
          <p:cNvSpPr txBox="1"/>
          <p:nvPr/>
        </p:nvSpPr>
        <p:spPr>
          <a:xfrm>
            <a:off x="4477210" y="4850779"/>
            <a:ext cx="291233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C#, C, (not JS)</a:t>
            </a:r>
          </a:p>
          <a:p>
            <a:pPr algn="r"/>
            <a:r>
              <a:rPr lang="en-US" sz="1000" dirty="0"/>
              <a:t>&gt;44 &lt;46</a:t>
            </a:r>
          </a:p>
          <a:p>
            <a:pPr algn="r"/>
            <a:r>
              <a:rPr lang="en-US" sz="1000" dirty="0"/>
              <a:t>5’11”</a:t>
            </a:r>
          </a:p>
          <a:p>
            <a:pPr algn="r"/>
            <a:r>
              <a:rPr lang="en-US" sz="1000" dirty="0"/>
              <a:t>Undisclosed</a:t>
            </a:r>
          </a:p>
          <a:p>
            <a:pPr algn="r"/>
            <a:r>
              <a:rPr lang="en-US" sz="1000" dirty="0"/>
              <a:t>&gt;20 years</a:t>
            </a:r>
          </a:p>
          <a:p>
            <a:pPr algn="r"/>
            <a:r>
              <a:rPr lang="en-US" sz="1000" dirty="0"/>
              <a:t>3714</a:t>
            </a:r>
          </a:p>
          <a:p>
            <a:pPr algn="r"/>
            <a:r>
              <a:rPr lang="en-US" sz="1000" dirty="0"/>
              <a:t>Robotics, Raspberry Pi’s, C#, building stuff</a:t>
            </a:r>
            <a:endParaRPr lang="en-GB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321E84-5270-48C2-86B1-B6DB1B17DD18}"/>
              </a:ext>
            </a:extLst>
          </p:cNvPr>
          <p:cNvSpPr txBox="1"/>
          <p:nvPr/>
        </p:nvSpPr>
        <p:spPr>
          <a:xfrm>
            <a:off x="10917044" y="6255811"/>
            <a:ext cx="114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about.me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900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1AE4DAB-7B65-4C98-AED4-B89A99ACA25A}"/>
              </a:ext>
            </a:extLst>
          </p:cNvPr>
          <p:cNvSpPr txBox="1"/>
          <p:nvPr/>
        </p:nvSpPr>
        <p:spPr>
          <a:xfrm>
            <a:off x="606812" y="6060017"/>
            <a:ext cx="110675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git@github.com:</a:t>
            </a:r>
            <a:r>
              <a:rPr lang="en-GB" sz="2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DanielBryars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2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evolvingFromPrimitiveTypes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.git</a:t>
            </a:r>
            <a:endParaRPr lang="en-GB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00E08C-B43E-4B2D-9310-B0206D1B635E}"/>
              </a:ext>
            </a:extLst>
          </p:cNvPr>
          <p:cNvSpPr txBox="1"/>
          <p:nvPr/>
        </p:nvSpPr>
        <p:spPr>
          <a:xfrm>
            <a:off x="606812" y="1148576"/>
            <a:ext cx="5071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It’s usually the simple things which trip me up. </a:t>
            </a:r>
          </a:p>
        </p:txBody>
      </p:sp>
    </p:spTree>
    <p:extLst>
      <p:ext uri="{BB962C8B-B14F-4D97-AF65-F5344CB8AC3E}">
        <p14:creationId xmlns:p14="http://schemas.microsoft.com/office/powerpoint/2010/main" val="3631269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9C4D79-D59C-4C68-A3BB-01B7641D1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4034"/>
            <a:ext cx="12192000" cy="18349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56283D-1204-4755-AAD2-95D05D16D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4164748"/>
            <a:ext cx="11591925" cy="2152650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EB69D8B2-E1C0-48A6-8C2E-A1524238B96C}"/>
              </a:ext>
            </a:extLst>
          </p:cNvPr>
          <p:cNvSpPr/>
          <p:nvPr/>
        </p:nvSpPr>
        <p:spPr>
          <a:xfrm>
            <a:off x="4744844" y="495818"/>
            <a:ext cx="2180063" cy="2196432"/>
          </a:xfrm>
          <a:prstGeom prst="downArrow">
            <a:avLst/>
          </a:prstGeom>
          <a:solidFill>
            <a:schemeClr val="bg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BE3B55-D888-4E80-92AF-B262306EE6CC}"/>
              </a:ext>
            </a:extLst>
          </p:cNvPr>
          <p:cNvSpPr/>
          <p:nvPr/>
        </p:nvSpPr>
        <p:spPr>
          <a:xfrm rot="20235317">
            <a:off x="7276172" y="306659"/>
            <a:ext cx="1689410" cy="16894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NOT </a:t>
            </a:r>
          </a:p>
          <a:p>
            <a:pPr algn="ctr"/>
            <a:r>
              <a:rPr lang="en-US" sz="3600" b="1" dirty="0"/>
              <a:t>THIS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4153783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73165F-DDE7-4BF0-85D3-466337080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00" y="0"/>
            <a:ext cx="10775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986732-5CB7-4DA9-9DDB-CECC24277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5" y="1505392"/>
            <a:ext cx="12147395" cy="12535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7F0AB7-1789-441F-AA73-C8889EEB3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5" y="3901533"/>
            <a:ext cx="7858125" cy="7810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494718-3064-4C5C-8152-67DB9DA9724D}"/>
              </a:ext>
            </a:extLst>
          </p:cNvPr>
          <p:cNvSpPr txBox="1"/>
          <p:nvPr/>
        </p:nvSpPr>
        <p:spPr>
          <a:xfrm>
            <a:off x="8060939" y="6338798"/>
            <a:ext cx="6096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Did I pass the username as the password?</a:t>
            </a:r>
          </a:p>
        </p:txBody>
      </p:sp>
    </p:spTree>
    <p:extLst>
      <p:ext uri="{BB962C8B-B14F-4D97-AF65-F5344CB8AC3E}">
        <p14:creationId xmlns:p14="http://schemas.microsoft.com/office/powerpoint/2010/main" val="3563763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494718-3064-4C5C-8152-67DB9DA9724D}"/>
              </a:ext>
            </a:extLst>
          </p:cNvPr>
          <p:cNvSpPr txBox="1"/>
          <p:nvPr/>
        </p:nvSpPr>
        <p:spPr>
          <a:xfrm>
            <a:off x="9739197" y="6322071"/>
            <a:ext cx="26219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Or mix up the </a:t>
            </a:r>
            <a:r>
              <a:rPr lang="en-US" dirty="0" err="1"/>
              <a:t>guids</a:t>
            </a:r>
            <a:r>
              <a:rPr lang="en-US" dirty="0"/>
              <a:t>?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41BB2C9-3756-4AC9-8F8D-C7E715E1F0D1}"/>
              </a:ext>
            </a:extLst>
          </p:cNvPr>
          <p:cNvSpPr/>
          <p:nvPr/>
        </p:nvSpPr>
        <p:spPr>
          <a:xfrm rot="160751">
            <a:off x="7186962" y="1967979"/>
            <a:ext cx="2219092" cy="557771"/>
          </a:xfrm>
          <a:custGeom>
            <a:avLst/>
            <a:gdLst>
              <a:gd name="connsiteX0" fmla="*/ 0 w 2219092"/>
              <a:gd name="connsiteY0" fmla="*/ 557771 h 557771"/>
              <a:gd name="connsiteX1" fmla="*/ 1103970 w 2219092"/>
              <a:gd name="connsiteY1" fmla="*/ 210 h 557771"/>
              <a:gd name="connsiteX2" fmla="*/ 2219092 w 2219092"/>
              <a:gd name="connsiteY2" fmla="*/ 485288 h 55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092" h="557771">
                <a:moveTo>
                  <a:pt x="0" y="557771"/>
                </a:moveTo>
                <a:cubicBezTo>
                  <a:pt x="367060" y="285030"/>
                  <a:pt x="734121" y="12290"/>
                  <a:pt x="1103970" y="210"/>
                </a:cubicBezTo>
                <a:cubicBezTo>
                  <a:pt x="1473819" y="-11871"/>
                  <a:pt x="2187497" y="501085"/>
                  <a:pt x="2219092" y="485288"/>
                </a:cubicBezTo>
              </a:path>
            </a:pathLst>
          </a:custGeom>
          <a:noFill/>
          <a:ln w="38100"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209380-D23F-44A4-97FE-B82231D57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2767012"/>
            <a:ext cx="8153400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6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E77E49-2625-4003-852F-B57203299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2728912"/>
            <a:ext cx="9105900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36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0E213-52BA-4C5B-8AB8-5D54FE1A5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3153"/>
            <a:ext cx="12192000" cy="187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2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Widescreen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Bryars</dc:creator>
  <cp:lastModifiedBy>Daniel Bryars</cp:lastModifiedBy>
  <cp:revision>18</cp:revision>
  <dcterms:created xsi:type="dcterms:W3CDTF">2021-04-20T07:59:50Z</dcterms:created>
  <dcterms:modified xsi:type="dcterms:W3CDTF">2021-04-21T16:49:35Z</dcterms:modified>
</cp:coreProperties>
</file>

<file path=docProps/thumbnail.jpeg>
</file>